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"/>
  </p:notesMasterIdLst>
  <p:handoutMasterIdLst>
    <p:handoutMasterId r:id="rId3"/>
  </p:handoutMasterIdLst>
  <p:sldSz cx="24384000" cy="13716000"/>
  <p:notesSz cx="6797675" cy="9926638"/>
  <p:defaultTextStyle>
    <a:defPPr>
      <a:defRPr lang="de-DE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0B7"/>
    <a:srgbClr val="0A3563"/>
    <a:srgbClr val="769B5D"/>
    <a:srgbClr val="7BAFDD"/>
    <a:srgbClr val="FFCC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Helle Formatvorlage 3 - Akz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6395" autoAdjust="0"/>
  </p:normalViewPr>
  <p:slideViewPr>
    <p:cSldViewPr>
      <p:cViewPr varScale="1">
        <p:scale>
          <a:sx n="81" d="100"/>
          <a:sy n="81" d="100"/>
        </p:scale>
        <p:origin x="174" y="10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-1332"/>
    </p:cViewPr>
  </p:sorterViewPr>
  <p:notesViewPr>
    <p:cSldViewPr>
      <p:cViewPr varScale="1">
        <p:scale>
          <a:sx n="78" d="100"/>
          <a:sy n="78" d="100"/>
        </p:scale>
        <p:origin x="3978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handoutMaster" Target="handoutMasters/handoutMaster1.xml"/><Relationship Id="rId7" Type="http://schemas.openxmlformats.org/officeDocument/2006/relationships/tableStyles" Target="tableStyles.xml"/><Relationship Id="rId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78EE5-69C3-4209-BBD7-879A88CDD07D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2C407-EFF3-4AAE-8C69-2F0A3CB6658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3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A6E72-9907-4EE9-B39D-7F2C54D7577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97A53-A0A0-492F-A065-910350F52B7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4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yp 1">
    <p:bg>
      <p:bgPr>
        <a:solidFill>
          <a:srgbClr val="1D70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ie">
            <a:extLst>
              <a:ext uri="{FF2B5EF4-FFF2-40B4-BE49-F238E27FC236}">
                <a16:creationId xmlns:a16="http://schemas.microsoft.com/office/drawing/2014/main" id="{5873EEC3-2463-4C8F-81B4-F3B99E2E4038}"/>
              </a:ext>
            </a:extLst>
          </p:cNvPr>
          <p:cNvSpPr/>
          <p:nvPr userDrawn="1"/>
        </p:nvSpPr>
        <p:spPr>
          <a:xfrm>
            <a:off x="763194" y="12504241"/>
            <a:ext cx="2285761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pic>
        <p:nvPicPr>
          <p:cNvPr id="13" name="BMBF_gefördert vom_deutsch.jpg" descr="BMBF_gefördert vom_deutsch.jpg">
            <a:extLst>
              <a:ext uri="{FF2B5EF4-FFF2-40B4-BE49-F238E27FC236}">
                <a16:creationId xmlns:a16="http://schemas.microsoft.com/office/drawing/2014/main" id="{359B1430-6E6B-48F6-8588-982835606A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83911" y="12688386"/>
            <a:ext cx="1148886" cy="81504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52A62959-B286-4151-BE8F-E8D5C1F158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0760952" y="12688386"/>
            <a:ext cx="1148886" cy="81504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  <p:sp>
        <p:nvSpPr>
          <p:cNvPr id="16" name="Bildplatzhalter 7">
            <a:extLst>
              <a:ext uri="{FF2B5EF4-FFF2-40B4-BE49-F238E27FC236}">
                <a16:creationId xmlns:a16="http://schemas.microsoft.com/office/drawing/2014/main" id="{5664EBCC-5D4B-4E4F-B146-2E84C1FECE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037993" y="12688386"/>
            <a:ext cx="1148886" cy="81504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8AD21614-8407-4D29-9152-C2A18B1D69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315034" y="12688386"/>
            <a:ext cx="1148886" cy="81504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96CB3331-AE9E-44FD-A7E1-8FF9DC3E1C5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92075" y="12688386"/>
            <a:ext cx="1148886" cy="81504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C5E493E-3148-4FE2-93DD-1ADC91512069}"/>
              </a:ext>
            </a:extLst>
          </p:cNvPr>
          <p:cNvSpPr/>
          <p:nvPr userDrawn="1"/>
        </p:nvSpPr>
        <p:spPr>
          <a:xfrm>
            <a:off x="310680" y="1169368"/>
            <a:ext cx="23618624" cy="503182"/>
          </a:xfrm>
          <a:prstGeom prst="rect">
            <a:avLst/>
          </a:prstGeom>
          <a:solidFill>
            <a:srgbClr val="1D70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B187528-1BDC-4026-A73A-2E93BB9B67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4" y="0"/>
            <a:ext cx="2906281" cy="1367747"/>
          </a:xfrm>
          <a:prstGeom prst="rect">
            <a:avLst/>
          </a:prstGeom>
        </p:spPr>
      </p:pic>
      <p:pic>
        <p:nvPicPr>
          <p:cNvPr id="10" name="Bild">
            <a:extLst>
              <a:ext uri="{FF2B5EF4-FFF2-40B4-BE49-F238E27FC236}">
                <a16:creationId xmlns:a16="http://schemas.microsoft.com/office/drawing/2014/main" id="{2D8CEF64-0001-4F85-A01F-2DFD7996EA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38965"/>
          <a:stretch/>
        </p:blipFill>
        <p:spPr>
          <a:xfrm>
            <a:off x="9632950" y="812800"/>
            <a:ext cx="14751050" cy="59944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2848" y="2118074"/>
            <a:ext cx="12776134" cy="46425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8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noProof="0" dirty="0"/>
              <a:t>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3218" y="7112003"/>
            <a:ext cx="12781714" cy="464254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4E6-00ED-45C1-92C9-BF60DF0E19E0}" type="datetime1">
              <a:rPr lang="de-DE" smtClean="0"/>
              <a:t>26.05.2021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B7A9EE8-DB54-404E-B14D-8432EC8A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64" y="1807281"/>
            <a:ext cx="20450272" cy="1090279"/>
          </a:xfrm>
          <a:prstGeom prst="rect">
            <a:avLst/>
          </a:prstGeom>
        </p:spPr>
        <p:txBody>
          <a:bodyPr/>
          <a:lstStyle>
            <a:lvl1pPr>
              <a:defRPr sz="55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3AEABD4F-9BA6-49DD-9B4D-D6E650F731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42903" y="3545632"/>
            <a:ext cx="12977903" cy="82089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FFCAB34-CD1B-45F2-AF52-3963D1EE3F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66864" y="10458400"/>
            <a:ext cx="7488832" cy="57561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652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4E6-00ED-45C1-92C9-BF60DF0E19E0}" type="datetime1">
              <a:rPr lang="de-DE" smtClean="0"/>
              <a:t>26.05.2021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3AEABD4F-9BA6-49DD-9B4D-D6E650F731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55497" y="1745432"/>
            <a:ext cx="15965310" cy="100091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FFCAB34-CD1B-45F2-AF52-3963D1EE3F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3193" y="9522296"/>
            <a:ext cx="6460255" cy="57561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26649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5CD80-8E38-4DB5-9683-9C21B47DA52D}" type="datetime1">
              <a:rPr lang="de-DE" smtClean="0"/>
              <a:t>26.05.2021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Ty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E65A22B-EF68-49DD-94FB-7321BCFD6C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2848" y="9090248"/>
            <a:ext cx="19370152" cy="122922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8800">
                <a:solidFill>
                  <a:srgbClr val="0A3563"/>
                </a:solidFill>
              </a:defRPr>
            </a:lvl1pPr>
          </a:lstStyle>
          <a:p>
            <a:r>
              <a:rPr lang="de-DE" noProof="0" dirty="0"/>
              <a:t>Titel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0CF04E9-BEB4-4364-BD6F-3638170E20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3218" y="10746431"/>
            <a:ext cx="19369782" cy="10081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000">
                <a:solidFill>
                  <a:srgbClr val="0A3563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dirty="0"/>
              <a:t>Formatvorlage des Untertitelmasters durch Klicken bearbeiten</a:t>
            </a:r>
          </a:p>
        </p:txBody>
      </p:sp>
      <p:pic>
        <p:nvPicPr>
          <p:cNvPr id="10" name="BMBF_gefördert vom_deutsch.jpg" descr="BMBF_gefördert vom_deutsch.jpg">
            <a:extLst>
              <a:ext uri="{FF2B5EF4-FFF2-40B4-BE49-F238E27FC236}">
                <a16:creationId xmlns:a16="http://schemas.microsoft.com/office/drawing/2014/main" id="{571DC50C-08C2-44B5-A9FD-39F4EC6750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83911" y="12688386"/>
            <a:ext cx="1148886" cy="815045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2F821490-C7F8-431C-BE73-536D87567143}"/>
              </a:ext>
            </a:extLst>
          </p:cNvPr>
          <p:cNvSpPr/>
          <p:nvPr userDrawn="1"/>
        </p:nvSpPr>
        <p:spPr>
          <a:xfrm>
            <a:off x="0" y="0"/>
            <a:ext cx="24384000" cy="253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988EDC88-C732-4230-8E0C-27E3731A2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384000" cy="8442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endParaRPr lang="de-DE" dirty="0"/>
          </a:p>
        </p:txBody>
      </p:sp>
      <p:sp>
        <p:nvSpPr>
          <p:cNvPr id="16" name="Bildplatzhalter 7">
            <a:extLst>
              <a:ext uri="{FF2B5EF4-FFF2-40B4-BE49-F238E27FC236}">
                <a16:creationId xmlns:a16="http://schemas.microsoft.com/office/drawing/2014/main" id="{D1D08935-3949-4C57-BD52-B7BD472C41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465071" y="12688386"/>
            <a:ext cx="1148886" cy="81504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  <p:sp>
        <p:nvSpPr>
          <p:cNvPr id="17" name="Bildplatzhalter 7">
            <a:extLst>
              <a:ext uri="{FF2B5EF4-FFF2-40B4-BE49-F238E27FC236}">
                <a16:creationId xmlns:a16="http://schemas.microsoft.com/office/drawing/2014/main" id="{1895E848-96F6-4599-80CC-0961A86D9D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42112" y="12688386"/>
            <a:ext cx="1148886" cy="81504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  <p:sp>
        <p:nvSpPr>
          <p:cNvPr id="18" name="Bildplatzhalter 7">
            <a:extLst>
              <a:ext uri="{FF2B5EF4-FFF2-40B4-BE49-F238E27FC236}">
                <a16:creationId xmlns:a16="http://schemas.microsoft.com/office/drawing/2014/main" id="{17C44A3D-6079-4578-988C-10A712F43A6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019153" y="12688386"/>
            <a:ext cx="1148886" cy="815045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D3C1A1C-7649-446E-BB38-E07375CB96B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4888" y="12690113"/>
            <a:ext cx="1728192" cy="8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50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bg>
      <p:bgPr>
        <a:solidFill>
          <a:srgbClr val="0A356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" descr="Bild">
            <a:extLst>
              <a:ext uri="{FF2B5EF4-FFF2-40B4-BE49-F238E27FC236}">
                <a16:creationId xmlns:a16="http://schemas.microsoft.com/office/drawing/2014/main" id="{2C7F1954-EFD7-4810-9EC3-D2FB9C1B6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7093"/>
          <a:stretch/>
        </p:blipFill>
        <p:spPr>
          <a:xfrm>
            <a:off x="9180563" y="5484391"/>
            <a:ext cx="15203438" cy="5994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C47E8B13-B1C2-472C-AAA4-FFC988C3E7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084" t="28618"/>
          <a:stretch/>
        </p:blipFill>
        <p:spPr>
          <a:xfrm>
            <a:off x="0" y="0"/>
            <a:ext cx="21742400" cy="4278897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819D91C-EBD5-42A5-89FC-51E5E0D26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22848" y="4841776"/>
            <a:ext cx="12776134" cy="191884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7000">
                <a:solidFill>
                  <a:schemeClr val="bg1"/>
                </a:solidFill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noProof="0" dirty="0"/>
              <a:t>Abschnitt</a:t>
            </a:r>
          </a:p>
        </p:txBody>
      </p:sp>
    </p:spTree>
    <p:extLst>
      <p:ext uri="{BB962C8B-B14F-4D97-AF65-F5344CB8AC3E}">
        <p14:creationId xmlns:p14="http://schemas.microsoft.com/office/powerpoint/2010/main" val="2328886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864" y="4121699"/>
            <a:ext cx="20450272" cy="813063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A3563"/>
              </a:buClr>
              <a:buNone/>
              <a:defRPr/>
            </a:lvl1pPr>
            <a:lvl2pPr marL="603886" indent="0">
              <a:buClr>
                <a:srgbClr val="0A3563"/>
              </a:buClr>
              <a:buNone/>
              <a:defRPr/>
            </a:lvl2pPr>
            <a:lvl3pPr marL="1254126" indent="0">
              <a:buClr>
                <a:srgbClr val="0A3563"/>
              </a:buClr>
              <a:buNone/>
              <a:defRPr/>
            </a:lvl3pPr>
            <a:lvl4pPr marL="1828800" indent="0">
              <a:buClr>
                <a:srgbClr val="0A3563"/>
              </a:buClr>
              <a:buNone/>
              <a:defRPr/>
            </a:lvl4pPr>
            <a:lvl5pPr marL="2468880" indent="0">
              <a:buClr>
                <a:srgbClr val="0A3563"/>
              </a:buClr>
              <a:buNone/>
              <a:defRPr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2E5B-3321-41A6-ABEC-73CF77EB9A57}" type="datetime1">
              <a:rPr lang="de-DE" smtClean="0"/>
              <a:t>26.05.2021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66864" y="1807281"/>
            <a:ext cx="20450272" cy="1090279"/>
          </a:xfrm>
          <a:prstGeom prst="rect">
            <a:avLst/>
          </a:prstGeom>
        </p:spPr>
        <p:txBody>
          <a:bodyPr/>
          <a:lstStyle>
            <a:lvl1pPr>
              <a:defRPr sz="55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864" y="4121699"/>
            <a:ext cx="20450272" cy="8130630"/>
          </a:xfrm>
          <a:prstGeom prst="rect">
            <a:avLst/>
          </a:prstGeom>
        </p:spPr>
        <p:txBody>
          <a:bodyPr/>
          <a:lstStyle>
            <a:lvl1pPr marL="548640" indent="-54864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1pPr>
            <a:lvl2pPr marL="1152526" indent="-54864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2pPr>
            <a:lvl3pPr marL="1711326" indent="-45720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3pPr>
            <a:lvl4pPr marL="2286000" indent="-45720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4pPr>
            <a:lvl5pPr marL="2926080" indent="-45720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2E5B-3321-41A6-ABEC-73CF77EB9A57}" type="datetime1">
              <a:rPr lang="de-DE" smtClean="0"/>
              <a:t>26.05.2021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66864" y="1807281"/>
            <a:ext cx="20450272" cy="1090279"/>
          </a:xfrm>
          <a:prstGeom prst="rect">
            <a:avLst/>
          </a:prstGeom>
        </p:spPr>
        <p:txBody>
          <a:bodyPr/>
          <a:lstStyle>
            <a:lvl1pPr>
              <a:defRPr sz="55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417598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&amp;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6864" y="4121699"/>
            <a:ext cx="20450272" cy="8130630"/>
          </a:xfrm>
          <a:prstGeom prst="rect">
            <a:avLst/>
          </a:prstGeom>
        </p:spPr>
        <p:txBody>
          <a:bodyPr/>
          <a:lstStyle>
            <a:lvl1pPr marL="914400" indent="-914400">
              <a:buClr>
                <a:srgbClr val="0A3563"/>
              </a:buClr>
              <a:buFont typeface="+mj-lt"/>
              <a:buAutoNum type="arabicPeriod"/>
              <a:defRPr/>
            </a:lvl1pPr>
            <a:lvl2pPr marL="1346836" indent="-742950">
              <a:buClr>
                <a:srgbClr val="0A3563"/>
              </a:buClr>
              <a:buFont typeface="+mj-lt"/>
              <a:buAutoNum type="arabicPeriod"/>
              <a:defRPr/>
            </a:lvl2pPr>
            <a:lvl3pPr marL="1997076" indent="-742950">
              <a:buClr>
                <a:srgbClr val="0A3563"/>
              </a:buClr>
              <a:buFont typeface="+mj-lt"/>
              <a:buAutoNum type="arabicPeriod"/>
              <a:defRPr/>
            </a:lvl3pPr>
            <a:lvl4pPr marL="2571750" indent="-742950">
              <a:buClr>
                <a:srgbClr val="0A3563"/>
              </a:buClr>
              <a:buFont typeface="+mj-lt"/>
              <a:buAutoNum type="arabicPeriod"/>
              <a:defRPr/>
            </a:lvl4pPr>
            <a:lvl5pPr marL="2983230" indent="-514350">
              <a:buClr>
                <a:srgbClr val="0A3563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de-DE" noProof="0" dirty="0"/>
              <a:t>Textmasterformat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2E5B-3321-41A6-ABEC-73CF77EB9A57}" type="datetime1">
              <a:rPr lang="de-DE" smtClean="0"/>
              <a:t>26.05.2021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66864" y="1807281"/>
            <a:ext cx="20450272" cy="1090279"/>
          </a:xfrm>
          <a:prstGeom prst="rect">
            <a:avLst/>
          </a:prstGeom>
        </p:spPr>
        <p:txBody>
          <a:bodyPr/>
          <a:lstStyle>
            <a:lvl1pPr>
              <a:defRPr sz="55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  <p:extLst>
      <p:ext uri="{BB962C8B-B14F-4D97-AF65-F5344CB8AC3E}">
        <p14:creationId xmlns:p14="http://schemas.microsoft.com/office/powerpoint/2010/main" val="297793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07308-CC6C-48D0-BF65-82968D996327}" type="datetime1">
              <a:rPr lang="de-DE" smtClean="0"/>
              <a:t>26.05.2021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966864" y="4265712"/>
            <a:ext cx="10030062" cy="7987248"/>
          </a:xfrm>
          <a:prstGeom prst="rect">
            <a:avLst/>
          </a:prstGeom>
        </p:spPr>
        <p:txBody>
          <a:bodyPr/>
          <a:lstStyle>
            <a:lvl1pPr marL="548640" indent="-54864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1pPr>
            <a:lvl2pPr marL="1152526" indent="-54864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2pPr>
            <a:lvl3pPr marL="1711326" indent="-45720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3pPr>
            <a:lvl4pPr marL="2286000" indent="-45720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4pPr>
            <a:lvl5pPr marL="2926080" indent="-45720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12387072" y="4265712"/>
            <a:ext cx="10030062" cy="7987248"/>
          </a:xfrm>
          <a:prstGeom prst="rect">
            <a:avLst/>
          </a:prstGeom>
        </p:spPr>
        <p:txBody>
          <a:bodyPr/>
          <a:lstStyle>
            <a:lvl1pPr marL="548640" indent="-54864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1pPr>
            <a:lvl2pPr marL="1152526" indent="-54864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2pPr>
            <a:lvl3pPr marL="1711326" indent="-45720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3pPr>
            <a:lvl4pPr marL="2286000" indent="-45720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4pPr>
            <a:lvl5pPr marL="2926080" indent="-457200">
              <a:buClr>
                <a:srgbClr val="0A356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1E851BD2-57AD-40A5-8FE4-E853652C9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64" y="1807281"/>
            <a:ext cx="20450272" cy="1090279"/>
          </a:xfrm>
          <a:prstGeom prst="rect">
            <a:avLst/>
          </a:prstGeom>
        </p:spPr>
        <p:txBody>
          <a:bodyPr/>
          <a:lstStyle>
            <a:lvl1pPr>
              <a:defRPr sz="55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4992" y="4060828"/>
            <a:ext cx="10021936" cy="1279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76701" y="5705875"/>
            <a:ext cx="10016333" cy="6546454"/>
          </a:xfrm>
          <a:prstGeom prst="rect">
            <a:avLst/>
          </a:prstGeom>
        </p:spPr>
        <p:txBody>
          <a:bodyPr/>
          <a:lstStyle>
            <a:lvl1pPr marL="548640" indent="-548640">
              <a:buClr>
                <a:srgbClr val="0A3563"/>
              </a:buClr>
              <a:buFont typeface="Wingdings" panose="05000000000000000000" pitchFamily="2" charset="2"/>
              <a:buChar char="§"/>
              <a:defRPr sz="4000">
                <a:latin typeface="Roboto Slab" pitchFamily="2" charset="0"/>
                <a:ea typeface="Roboto Slab" pitchFamily="2" charset="0"/>
              </a:defRPr>
            </a:lvl1pPr>
            <a:lvl2pPr marL="1152526" indent="-548640">
              <a:buClr>
                <a:srgbClr val="0A3563"/>
              </a:buClr>
              <a:buFont typeface="Wingdings" panose="05000000000000000000" pitchFamily="2" charset="2"/>
              <a:buChar char="§"/>
              <a:defRPr sz="3600">
                <a:latin typeface="Roboto Slab" pitchFamily="2" charset="0"/>
                <a:ea typeface="Roboto Slab" pitchFamily="2" charset="0"/>
              </a:defRPr>
            </a:lvl2pPr>
            <a:lvl3pPr marL="1711326" indent="-457200">
              <a:buClr>
                <a:srgbClr val="0A3563"/>
              </a:buClr>
              <a:buFont typeface="Wingdings" panose="05000000000000000000" pitchFamily="2" charset="2"/>
              <a:buChar char="§"/>
              <a:defRPr sz="3200">
                <a:latin typeface="Roboto Slab" pitchFamily="2" charset="0"/>
                <a:ea typeface="Roboto Slab" pitchFamily="2" charset="0"/>
              </a:defRPr>
            </a:lvl3pPr>
            <a:lvl4pPr marL="2286000" indent="-457200">
              <a:buClr>
                <a:srgbClr val="0A3563"/>
              </a:buClr>
              <a:buFont typeface="Wingdings" panose="05000000000000000000" pitchFamily="2" charset="2"/>
              <a:buChar char="§"/>
              <a:defRPr sz="2800">
                <a:latin typeface="Roboto Slab" pitchFamily="2" charset="0"/>
                <a:ea typeface="Roboto Slab" pitchFamily="2" charset="0"/>
              </a:defRPr>
            </a:lvl4pPr>
            <a:lvl5pPr marL="2926080" indent="-457200">
              <a:buClr>
                <a:srgbClr val="0A3563"/>
              </a:buClr>
              <a:buFont typeface="Wingdings" panose="05000000000000000000" pitchFamily="2" charset="2"/>
              <a:buChar char="§"/>
              <a:defRPr sz="2800">
                <a:latin typeface="Roboto Slab" pitchFamily="2" charset="0"/>
                <a:ea typeface="Roboto Slab" pitchFamily="2" charset="0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95200" y="4060826"/>
            <a:ext cx="10021936" cy="127952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i="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4" y="5705875"/>
            <a:ext cx="10021936" cy="6546454"/>
          </a:xfrm>
          <a:prstGeom prst="rect">
            <a:avLst/>
          </a:prstGeom>
        </p:spPr>
        <p:txBody>
          <a:bodyPr/>
          <a:lstStyle>
            <a:lvl1pPr marL="548640" indent="-548640">
              <a:buClr>
                <a:srgbClr val="0A3563"/>
              </a:buClr>
              <a:buFont typeface="Wingdings" panose="05000000000000000000" pitchFamily="2" charset="2"/>
              <a:buChar char="§"/>
              <a:defRPr sz="4000">
                <a:latin typeface="Roboto Slab" pitchFamily="2" charset="0"/>
                <a:ea typeface="Roboto Slab" pitchFamily="2" charset="0"/>
              </a:defRPr>
            </a:lvl1pPr>
            <a:lvl2pPr marL="1152526" indent="-548640">
              <a:buClr>
                <a:srgbClr val="0A3563"/>
              </a:buClr>
              <a:buFont typeface="Wingdings" panose="05000000000000000000" pitchFamily="2" charset="2"/>
              <a:buChar char="§"/>
              <a:defRPr sz="3600">
                <a:latin typeface="Roboto Slab" pitchFamily="2" charset="0"/>
                <a:ea typeface="Roboto Slab" pitchFamily="2" charset="0"/>
              </a:defRPr>
            </a:lvl2pPr>
            <a:lvl3pPr marL="1711326" indent="-457200">
              <a:buClr>
                <a:srgbClr val="0A3563"/>
              </a:buClr>
              <a:buFont typeface="Wingdings" panose="05000000000000000000" pitchFamily="2" charset="2"/>
              <a:buChar char="§"/>
              <a:defRPr sz="3200">
                <a:latin typeface="Roboto Slab" pitchFamily="2" charset="0"/>
                <a:ea typeface="Roboto Slab" pitchFamily="2" charset="0"/>
              </a:defRPr>
            </a:lvl3pPr>
            <a:lvl4pPr marL="2286000" indent="-457200">
              <a:buClr>
                <a:srgbClr val="0A3563"/>
              </a:buClr>
              <a:buFont typeface="Wingdings" panose="05000000000000000000" pitchFamily="2" charset="2"/>
              <a:buChar char="§"/>
              <a:defRPr sz="2800">
                <a:latin typeface="Roboto Slab" pitchFamily="2" charset="0"/>
                <a:ea typeface="Roboto Slab" pitchFamily="2" charset="0"/>
              </a:defRPr>
            </a:lvl4pPr>
            <a:lvl5pPr marL="2926080" indent="-457200">
              <a:buClr>
                <a:srgbClr val="0A3563"/>
              </a:buClr>
              <a:buFont typeface="Wingdings" panose="05000000000000000000" pitchFamily="2" charset="2"/>
              <a:buChar char="§"/>
              <a:defRPr sz="2800">
                <a:latin typeface="Roboto Slab" pitchFamily="2" charset="0"/>
                <a:ea typeface="Roboto Slab" pitchFamily="2" charset="0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4E6-00ED-45C1-92C9-BF60DF0E19E0}" type="datetime1">
              <a:rPr lang="de-DE" smtClean="0"/>
              <a:t>26.05.2021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B7A9EE8-DB54-404E-B14D-8432EC8A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64" y="1807281"/>
            <a:ext cx="20450272" cy="1090279"/>
          </a:xfrm>
          <a:prstGeom prst="rect">
            <a:avLst/>
          </a:prstGeom>
        </p:spPr>
        <p:txBody>
          <a:bodyPr/>
          <a:lstStyle>
            <a:lvl1pPr>
              <a:defRPr sz="55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966863" y="5921896"/>
            <a:ext cx="10026171" cy="32403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rgbClr val="0A3563"/>
              </a:buClr>
              <a:buFont typeface="Wingdings" panose="05000000000000000000" pitchFamily="2" charset="2"/>
              <a:buNone/>
              <a:defRPr sz="3000">
                <a:latin typeface="Roboto Slab" pitchFamily="2" charset="0"/>
                <a:ea typeface="Roboto Slab" pitchFamily="2" charset="0"/>
              </a:defRPr>
            </a:lvl1pPr>
            <a:lvl2pPr marL="603886" indent="0">
              <a:buClr>
                <a:srgbClr val="0A3563"/>
              </a:buClr>
              <a:buFont typeface="Wingdings" panose="05000000000000000000" pitchFamily="2" charset="2"/>
              <a:buNone/>
              <a:defRPr sz="3600">
                <a:latin typeface="Roboto Slab" pitchFamily="2" charset="0"/>
                <a:ea typeface="Roboto Slab" pitchFamily="2" charset="0"/>
              </a:defRPr>
            </a:lvl2pPr>
            <a:lvl3pPr marL="1254126" indent="0">
              <a:buClr>
                <a:srgbClr val="0A3563"/>
              </a:buClr>
              <a:buFont typeface="Wingdings" panose="05000000000000000000" pitchFamily="2" charset="2"/>
              <a:buNone/>
              <a:defRPr sz="3200">
                <a:latin typeface="Roboto Slab" pitchFamily="2" charset="0"/>
                <a:ea typeface="Roboto Slab" pitchFamily="2" charset="0"/>
              </a:defRPr>
            </a:lvl3pPr>
            <a:lvl4pPr marL="1828800" indent="0">
              <a:buClr>
                <a:srgbClr val="0A3563"/>
              </a:buClr>
              <a:buFont typeface="Wingdings" panose="05000000000000000000" pitchFamily="2" charset="2"/>
              <a:buNone/>
              <a:defRPr sz="2800">
                <a:latin typeface="Roboto Slab" pitchFamily="2" charset="0"/>
                <a:ea typeface="Roboto Slab" pitchFamily="2" charset="0"/>
              </a:defRPr>
            </a:lvl4pPr>
            <a:lvl5pPr marL="2468880" indent="0">
              <a:buClr>
                <a:srgbClr val="0A3563"/>
              </a:buClr>
              <a:buFont typeface="Wingdings" panose="05000000000000000000" pitchFamily="2" charset="2"/>
              <a:buNone/>
              <a:defRPr sz="2800">
                <a:latin typeface="Roboto Slab" pitchFamily="2" charset="0"/>
                <a:ea typeface="Roboto Slab" pitchFamily="2" charset="0"/>
              </a:defRPr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de-DE" dirty="0"/>
              <a:t>Textmasterformat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804E6-00ED-45C1-92C9-BF60DF0E19E0}" type="datetime1">
              <a:rPr lang="de-DE" smtClean="0"/>
              <a:t>26.05.2021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8B7A9EE8-DB54-404E-B14D-8432EC8AC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864" y="1807281"/>
            <a:ext cx="20450272" cy="1090279"/>
          </a:xfrm>
          <a:prstGeom prst="rect">
            <a:avLst/>
          </a:prstGeom>
        </p:spPr>
        <p:txBody>
          <a:bodyPr/>
          <a:lstStyle>
            <a:lvl1pPr>
              <a:defRPr sz="5500">
                <a:latin typeface="Poppins SemiBold" panose="00000700000000000000" pitchFamily="2" charset="0"/>
                <a:cs typeface="Poppins SemiBold" panose="00000700000000000000" pitchFamily="2" charset="0"/>
              </a:defRPr>
            </a:lvl1pPr>
          </a:lstStyle>
          <a:p>
            <a:r>
              <a:rPr lang="de-DE" noProof="0" dirty="0"/>
              <a:t>Titelmasterformat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3AEABD4F-9BA6-49DD-9B4D-D6E650F731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200063" y="4121696"/>
            <a:ext cx="10420743" cy="6624736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1FFCAB34-CD1B-45F2-AF52-3963D1EE3F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99670" y="11218801"/>
            <a:ext cx="10420743" cy="575618"/>
          </a:xfrm>
        </p:spPr>
        <p:txBody>
          <a:bodyPr>
            <a:normAutofit/>
          </a:bodyPr>
          <a:lstStyle>
            <a:lvl1pPr marL="0" indent="0">
              <a:buNone/>
              <a:defRPr sz="2500">
                <a:latin typeface="Poppins Light" panose="00000400000000000000" pitchFamily="2" charset="0"/>
                <a:cs typeface="Poppins Light" panose="00000400000000000000" pitchFamily="2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77532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69792" y="12608470"/>
            <a:ext cx="985101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CCE1454F-63EC-4243-BBBE-19C0AF67195C}" type="datetime1">
              <a:rPr lang="de-DE" smtClean="0"/>
              <a:pPr/>
              <a:t>26.05.2021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193" y="12608470"/>
            <a:ext cx="9851019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42903" y="12608468"/>
            <a:ext cx="3098202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Linie">
            <a:extLst>
              <a:ext uri="{FF2B5EF4-FFF2-40B4-BE49-F238E27FC236}">
                <a16:creationId xmlns:a16="http://schemas.microsoft.com/office/drawing/2014/main" id="{845FF236-66B5-4082-AED6-060D352F12AE}"/>
              </a:ext>
            </a:extLst>
          </p:cNvPr>
          <p:cNvSpPr/>
          <p:nvPr userDrawn="1"/>
        </p:nvSpPr>
        <p:spPr>
          <a:xfrm>
            <a:off x="763194" y="12504241"/>
            <a:ext cx="22857612" cy="1"/>
          </a:xfrm>
          <a:prstGeom prst="line">
            <a:avLst/>
          </a:prstGeom>
          <a:ln w="25400">
            <a:solidFill>
              <a:srgbClr val="0A3563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14" name="Linie">
            <a:extLst>
              <a:ext uri="{FF2B5EF4-FFF2-40B4-BE49-F238E27FC236}">
                <a16:creationId xmlns:a16="http://schemas.microsoft.com/office/drawing/2014/main" id="{9D02CDBA-D5C0-4431-BA4D-FDBB23B0716C}"/>
              </a:ext>
            </a:extLst>
          </p:cNvPr>
          <p:cNvSpPr/>
          <p:nvPr userDrawn="1"/>
        </p:nvSpPr>
        <p:spPr>
          <a:xfrm>
            <a:off x="763194" y="1379041"/>
            <a:ext cx="22857612" cy="1"/>
          </a:xfrm>
          <a:prstGeom prst="line">
            <a:avLst/>
          </a:prstGeom>
          <a:ln w="25400">
            <a:solidFill>
              <a:srgbClr val="0A3563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Roboto Slab" pitchFamily="2" charset="0"/>
              <a:ea typeface="Roboto Slab" pitchFamily="2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1F06175-83D1-4E57-9A80-143B3CCF2332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94" y="0"/>
            <a:ext cx="2906281" cy="1367747"/>
          </a:xfrm>
          <a:prstGeom prst="rect">
            <a:avLst/>
          </a:prstGeom>
        </p:spPr>
      </p:pic>
      <p:sp>
        <p:nvSpPr>
          <p:cNvPr id="7" name="Titelplatzhalter 6">
            <a:extLst>
              <a:ext uri="{FF2B5EF4-FFF2-40B4-BE49-F238E27FC236}">
                <a16:creationId xmlns:a16="http://schemas.microsoft.com/office/drawing/2014/main" id="{6C496757-0E48-4ADC-AFB6-14EB2A58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056" y="1817440"/>
            <a:ext cx="20424031" cy="948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B1BEB26-4FE4-4D9F-9FF4-882EF64260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71056" y="3651250"/>
            <a:ext cx="20424031" cy="8702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1" r:id="rId2"/>
    <p:sldLayoutId id="2147483682" r:id="rId3"/>
    <p:sldLayoutId id="2147483674" r:id="rId4"/>
    <p:sldLayoutId id="2147483683" r:id="rId5"/>
    <p:sldLayoutId id="2147483684" r:id="rId6"/>
    <p:sldLayoutId id="2147483676" r:id="rId7"/>
    <p:sldLayoutId id="2147483677" r:id="rId8"/>
    <p:sldLayoutId id="2147483685" r:id="rId9"/>
    <p:sldLayoutId id="2147483686" r:id="rId10"/>
    <p:sldLayoutId id="2147483687" r:id="rId11"/>
    <p:sldLayoutId id="2147483678" r:id="rId12"/>
  </p:sldLayoutIdLst>
  <p:hf sldNum="0" hdr="0"/>
  <p:txStyles>
    <p:titleStyle>
      <a:lvl1pPr algn="l" defTabSz="1828800" rtl="0" eaLnBrk="1" latinLnBrk="0" hangingPunct="1">
        <a:spcBef>
          <a:spcPct val="0"/>
        </a:spcBef>
        <a:buNone/>
        <a:defRPr sz="5400" b="1" kern="1200" baseline="0">
          <a:solidFill>
            <a:schemeClr val="tx1"/>
          </a:solidFill>
          <a:latin typeface="Poppins SemiBold" panose="00000700000000000000" pitchFamily="2" charset="0"/>
          <a:ea typeface="Roboto Slab" pitchFamily="2" charset="0"/>
          <a:cs typeface="Poppins SemiBold" panose="00000700000000000000" pitchFamily="2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1828800" rtl="0" eaLnBrk="1" latinLnBrk="0" hangingPunct="1">
        <a:spcBef>
          <a:spcPts val="1200"/>
        </a:spcBef>
        <a:spcAft>
          <a:spcPts val="600"/>
        </a:spcAft>
        <a:buClr>
          <a:srgbClr val="0A3563"/>
        </a:buClr>
        <a:buSzPct val="100000"/>
        <a:buFont typeface="Wingdings" panose="05000000000000000000" pitchFamily="2" charset="2"/>
        <a:buNone/>
        <a:defRPr sz="48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1pPr>
      <a:lvl2pPr marL="603886" indent="0" algn="l" defTabSz="1828800" rtl="0" eaLnBrk="1" latinLnBrk="0" hangingPunct="1">
        <a:spcBef>
          <a:spcPct val="20000"/>
        </a:spcBef>
        <a:buClr>
          <a:srgbClr val="0A3563"/>
        </a:buClr>
        <a:buSzPct val="100000"/>
        <a:buFont typeface="Wingdings" panose="05000000000000000000" pitchFamily="2" charset="2"/>
        <a:buNone/>
        <a:defRPr sz="44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2pPr>
      <a:lvl3pPr marL="1254126" indent="0" algn="l" defTabSz="1828800" rtl="0" eaLnBrk="1" latinLnBrk="0" hangingPunct="1">
        <a:spcBef>
          <a:spcPct val="20000"/>
        </a:spcBef>
        <a:buClr>
          <a:srgbClr val="0A3563"/>
        </a:buClr>
        <a:buSzPct val="100000"/>
        <a:buFont typeface="Wingdings" panose="05000000000000000000" pitchFamily="2" charset="2"/>
        <a:buNone/>
        <a:defRPr sz="40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3pPr>
      <a:lvl4pPr marL="1828800" indent="0" algn="l" defTabSz="1828800" rtl="0" eaLnBrk="1" latinLnBrk="0" hangingPunct="1">
        <a:spcBef>
          <a:spcPct val="20000"/>
        </a:spcBef>
        <a:buClr>
          <a:srgbClr val="0A3563"/>
        </a:buClr>
        <a:buSzPct val="100000"/>
        <a:buFont typeface="Wingdings" panose="05000000000000000000" pitchFamily="2" charset="2"/>
        <a:buNone/>
        <a:defRPr sz="36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4pPr>
      <a:lvl5pPr marL="2468880" indent="0" algn="l" defTabSz="1828800" rtl="0" eaLnBrk="1" latinLnBrk="0" hangingPunct="1">
        <a:spcBef>
          <a:spcPct val="20000"/>
        </a:spcBef>
        <a:buClr>
          <a:srgbClr val="0A3563"/>
        </a:buClr>
        <a:buSzPct val="100000"/>
        <a:buFont typeface="Wingdings" panose="05000000000000000000" pitchFamily="2" charset="2"/>
        <a:buNone/>
        <a:defRPr sz="3200" kern="1200">
          <a:solidFill>
            <a:schemeClr val="tx1"/>
          </a:solidFill>
          <a:latin typeface="Roboto Slab" pitchFamily="2" charset="0"/>
          <a:ea typeface="Roboto Slab" pitchFamily="2" charset="0"/>
          <a:cs typeface="+mn-cs"/>
        </a:defRPr>
      </a:lvl5pPr>
      <a:lvl6pPr marL="3566160" indent="-457200" algn="l" defTabSz="1828800" rtl="0" eaLnBrk="1" latinLnBrk="0" hangingPunct="1">
        <a:spcBef>
          <a:spcPts val="768"/>
        </a:spcBef>
        <a:buClr>
          <a:schemeClr val="accent1"/>
        </a:buClr>
        <a:buFont typeface="Symbol" pitchFamily="18" charset="2"/>
        <a:buChar char="*"/>
        <a:defRPr sz="2800" kern="1200">
          <a:solidFill>
            <a:schemeClr val="tx2"/>
          </a:solidFill>
          <a:latin typeface="+mn-lt"/>
          <a:ea typeface="+mn-ea"/>
          <a:cs typeface="+mn-cs"/>
        </a:defRPr>
      </a:lvl6pPr>
      <a:lvl7pPr marL="4206240" indent="-457200" algn="l" defTabSz="1828800" rtl="0" eaLnBrk="1" latinLnBrk="0" hangingPunct="1">
        <a:spcBef>
          <a:spcPts val="768"/>
        </a:spcBef>
        <a:buClr>
          <a:schemeClr val="accent1"/>
        </a:buClr>
        <a:buFont typeface="Symbol" pitchFamily="18" charset="2"/>
        <a:buChar char="*"/>
        <a:defRPr sz="2800" kern="1200">
          <a:solidFill>
            <a:schemeClr val="tx2"/>
          </a:solidFill>
          <a:latin typeface="+mn-lt"/>
          <a:ea typeface="+mn-ea"/>
          <a:cs typeface="+mn-cs"/>
        </a:defRPr>
      </a:lvl7pPr>
      <a:lvl8pPr marL="4846320" indent="-457200" algn="l" defTabSz="1828800" rtl="0" eaLnBrk="1" latinLnBrk="0" hangingPunct="1">
        <a:spcBef>
          <a:spcPts val="768"/>
        </a:spcBef>
        <a:buClr>
          <a:schemeClr val="accent1"/>
        </a:buClr>
        <a:buFont typeface="Symbol" pitchFamily="18" charset="2"/>
        <a:buChar char="*"/>
        <a:defRPr sz="2800" kern="1200">
          <a:solidFill>
            <a:schemeClr val="tx2"/>
          </a:solidFill>
          <a:latin typeface="+mn-lt"/>
          <a:ea typeface="+mn-ea"/>
          <a:cs typeface="+mn-cs"/>
        </a:defRPr>
      </a:lvl8pPr>
      <a:lvl9pPr marL="5486400" indent="-457200" algn="l" defTabSz="1828800" rtl="0" eaLnBrk="1" latinLnBrk="0" hangingPunct="1">
        <a:spcBef>
          <a:spcPts val="768"/>
        </a:spcBef>
        <a:buClr>
          <a:schemeClr val="accent1"/>
        </a:buClr>
        <a:buFont typeface="Symbol" pitchFamily="18" charset="2"/>
        <a:buChar char="*"/>
        <a:defRPr sz="2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ellenform">
  <a:themeElements>
    <a:clrScheme name="BaMS_CD_Farben">
      <a:dk1>
        <a:srgbClr val="0A3B63"/>
      </a:dk1>
      <a:lt1>
        <a:sysClr val="window" lastClr="FFFFFF"/>
      </a:lt1>
      <a:dk2>
        <a:srgbClr val="2F353F"/>
      </a:dk2>
      <a:lt2>
        <a:srgbClr val="D5D5D5"/>
      </a:lt2>
      <a:accent1>
        <a:srgbClr val="00C6A5"/>
      </a:accent1>
      <a:accent2>
        <a:srgbClr val="00BCEF"/>
      </a:accent2>
      <a:accent3>
        <a:srgbClr val="1D70B7"/>
      </a:accent3>
      <a:accent4>
        <a:srgbClr val="D90364"/>
      </a:accent4>
      <a:accent5>
        <a:srgbClr val="4D3C6D"/>
      </a:accent5>
      <a:accent6>
        <a:srgbClr val="178C5C"/>
      </a:accent6>
      <a:hlink>
        <a:srgbClr val="0080FF"/>
      </a:hlink>
      <a:folHlink>
        <a:srgbClr val="5EAEFF"/>
      </a:folHlink>
    </a:clrScheme>
    <a:fontScheme name="BaMS_CD_Fonts">
      <a:majorFont>
        <a:latin typeface="Poppins SemiBold"/>
        <a:ea typeface=""/>
        <a:cs typeface=""/>
      </a:majorFont>
      <a:minorFont>
        <a:latin typeface="Roboto Slab"/>
        <a:ea typeface=""/>
        <a:cs typeface=""/>
      </a:minorFont>
    </a:fontScheme>
    <a:fmtScheme name="Wellen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0</Words>
  <Application>Microsoft Office PowerPoint</Application>
  <PresentationFormat>Benutzerdefiniert</PresentationFormat>
  <Paragraphs>0</Paragraphs>
  <Slides>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0</vt:i4>
      </vt:variant>
    </vt:vector>
  </HeadingPairs>
  <TitlesOfParts>
    <vt:vector size="7" baseType="lpstr">
      <vt:lpstr>Calibri</vt:lpstr>
      <vt:lpstr>Poppins Light</vt:lpstr>
      <vt:lpstr>Poppins SemiBold</vt:lpstr>
      <vt:lpstr>Roboto Slab</vt:lpstr>
      <vt:lpstr>Symbol</vt:lpstr>
      <vt:lpstr>Wingdings</vt:lpstr>
      <vt:lpstr>Wellenform</vt:lpstr>
    </vt:vector>
  </TitlesOfParts>
  <Manager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BaMS Corporate Design Powerpoint Präsentation</dc:title>
  <dc:creator>BaMS Koordinationsbüro</dc:creator>
  <dc:description>Für BaMS-Präsentationen und Präsentationen unter der Dachmarke Blaue Bioökonomie</dc:description>
  <cp:lastModifiedBy>Stefan Meyer</cp:lastModifiedBy>
  <cp:revision>348</cp:revision>
  <cp:lastPrinted>2016-10-12T09:11:43Z</cp:lastPrinted>
  <dcterms:created xsi:type="dcterms:W3CDTF">2015-11-14T18:23:24Z</dcterms:created>
  <dcterms:modified xsi:type="dcterms:W3CDTF">2021-05-26T15:17:09Z</dcterms:modified>
</cp:coreProperties>
</file>